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2A93-A6E5-45E7-AB81-28E73C7DBA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5756-292A-4ED1-A9A2-A690E14033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000109"/>
            <a:ext cx="6000792" cy="2600342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ln w="3810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ПЛАСТИЛИНОГРАФИЯ </a:t>
            </a:r>
            <a:br>
              <a:rPr lang="ru-RU" sz="3600" i="1" dirty="0">
                <a:ln w="3810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n w="3810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как средство развития мелкой моторики рук детей младшего дошкольного возраста.</a:t>
            </a:r>
            <a:r>
              <a:rPr lang="ru-RU" i="1" dirty="0">
                <a:ln w="3810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/>
            </a:r>
            <a:br>
              <a:rPr lang="ru-RU" i="1" dirty="0">
                <a:ln w="3810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rgbClr val="0037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003760"/>
                </a:solidFill>
                <a:latin typeface="Times New Roman" pitchFamily="18" charset="0"/>
                <a:cs typeface="Times New Roman" pitchFamily="18" charset="0"/>
              </a:rPr>
              <a:t>Акулина Анна Сергеевна,</a:t>
            </a:r>
          </a:p>
          <a:p>
            <a:pPr algn="r"/>
            <a:r>
              <a:rPr lang="ru-RU" b="1" dirty="0" smtClean="0">
                <a:solidFill>
                  <a:srgbClr val="00376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</a:t>
            </a:r>
          </a:p>
          <a:p>
            <a:pPr algn="r"/>
            <a:r>
              <a:rPr lang="ru-RU" b="1" dirty="0" smtClean="0">
                <a:solidFill>
                  <a:srgbClr val="003760"/>
                </a:solidFill>
                <a:latin typeface="Times New Roman" pitchFamily="18" charset="0"/>
                <a:cs typeface="Times New Roman" pitchFamily="18" charset="0"/>
              </a:rPr>
              <a:t>категории МБДОУ Новоалтатский </a:t>
            </a:r>
            <a:r>
              <a:rPr lang="ru-RU" b="1" dirty="0" err="1" smtClean="0">
                <a:solidFill>
                  <a:srgbClr val="0037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3760"/>
                </a:solidFill>
                <a:latin typeface="Times New Roman" pitchFamily="18" charset="0"/>
                <a:cs typeface="Times New Roman" pitchFamily="18" charset="0"/>
              </a:rPr>
              <a:t>/с «Колокольчик»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1071546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первом этапе</a:t>
            </a:r>
            <a:r>
              <a:rPr lang="ru-RU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 младшая группа)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используем восковой пластилин, знакомим с простыми приёмами изображения: нажим. размазывание (травка, ручеёк, солнышко).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C:\Users\олег\Desktop\IMG_20170109_104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429000"/>
            <a:ext cx="18573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C:\Users\олег\Desktop\IMG_20170109_1043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357562"/>
            <a:ext cx="1714512" cy="245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643314"/>
            <a:ext cx="2389456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6500858" cy="3764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fontAlgn="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(средняя группа)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продолжается освоение доступных приемов изображения.</a:t>
            </a:r>
          </a:p>
          <a:p>
            <a:pPr indent="539750" algn="just" eaLnBrk="0" fontAlgn="t" hangingPunct="0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этом этапе большое значение начинает приобретать цвет пластилина, как средство выразительности, средство передачи признаков изображаемых предметов.</a:t>
            </a:r>
          </a:p>
          <a:p>
            <a:pPr indent="539750" algn="just" eaLnBrk="0" fontAlgn="t" hangingPunct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Знакомимся:</a:t>
            </a:r>
          </a:p>
          <a:p>
            <a:pPr indent="539750" algn="just" eaLnBrk="0" fontAlgn="t" hangingPunct="0">
              <a:buFontTx/>
              <a:buChar char="•"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получением более светлого  оттенка,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(смешивая основной цвет с белым пластилином). Развивая умение размазывать пластилин по шаблону, затем делали лепные украшения.</a:t>
            </a:r>
          </a:p>
          <a:p>
            <a:pPr indent="539750" algn="just" eaLnBrk="0" fontAlgn="t" hangingPunct="0">
              <a:buFontTx/>
              <a:buChar char="•"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обратной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пластилинографией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двумя способами: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налепом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шариковым и жгутиковым способом, выполнение простых композиций.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/>
          <a:srcRect r="-2264"/>
          <a:stretch>
            <a:fillRect/>
          </a:stretch>
        </p:blipFill>
        <p:spPr bwMode="auto">
          <a:xfrm>
            <a:off x="5357818" y="4429131"/>
            <a:ext cx="2368984" cy="13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643447"/>
            <a:ext cx="2714644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1000108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fontAlgn="t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(старший возраст)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свободного варьирования накопленного опыта и самостоятельного применения в работе.  </a:t>
            </a:r>
          </a:p>
          <a:p>
            <a:pPr indent="539750" eaLnBrk="0" fontAlgn="t" hangingPunct="0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составляют более сложные рельефные композиции. 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78044"/>
            <a:ext cx="2652714" cy="223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pdou37.ru/images/stories/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00438"/>
            <a:ext cx="2643206" cy="22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1142984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Получение цветного пластилина резанием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13741"/>
            <a:ext cx="2643206" cy="210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71604" y="3786190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пластилиновой стружкой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286256"/>
            <a:ext cx="2714624" cy="153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ег\Desktop\2e6475a30b29ae1eab96f162aff5be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14818"/>
            <a:ext cx="2857520" cy="156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олег\Desktop\image062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643050"/>
            <a:ext cx="317182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2097255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1071546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714488"/>
            <a:ext cx="2000264" cy="30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14488"/>
            <a:ext cx="1857388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1071546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опыта работы, можно с уверенностью сказать, что главный итог - необыкновенное ощущение радости детей и взрослых и большое желание вновь встретиться для работы с этим художественным материалом. Результат, как правило, отличный - все творческие работы получаются великолепными.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4" name="Picture 2" descr="C:\Users\олег\Desktop\картинки для док\436076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000504"/>
            <a:ext cx="1755187" cy="203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1785926"/>
            <a:ext cx="6143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«Источники способностей и дарование детей – на кончиках их пальцев. </a:t>
            </a:r>
          </a:p>
          <a:p>
            <a:pPr indent="539750" algn="r" eaLnBrk="0" hangingPunct="0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пальцев, образно говоря, идут тончайшие ручейки, </a:t>
            </a:r>
          </a:p>
          <a:p>
            <a:pPr indent="539750" algn="r" eaLnBrk="0" hangingPunct="0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которые питают источник творческой мысли»</a:t>
            </a:r>
          </a:p>
          <a:p>
            <a:pPr indent="539750" algn="r" eaLnBrk="0" hangingPunct="0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1214422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428868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endParaRPr lang="ru-RU" sz="7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42" y="1214422"/>
            <a:ext cx="59293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Каждое новое творческое начинание </a:t>
            </a:r>
          </a:p>
          <a:p>
            <a:pPr marL="539750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человека – это не просто умение, навыки, опыт: это еще и способ развития мыслительной активности, согласно взаимосвязи «рука – мозг».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олег\Desktop\mudryiy-fi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068" y="4500570"/>
            <a:ext cx="123737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1142984"/>
            <a:ext cx="6357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мелкой моторики рук и творческой активности посредством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пластилинографии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857364"/>
            <a:ext cx="64294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художественный вкус, пространственное мышление (сочетать цвета; создавать необходимые цвета путем смешивания; создавать композиции)</a:t>
            </a:r>
          </a:p>
          <a:p>
            <a:pPr eaLnBrk="0" hangingPunct="0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эстетическое восприятие окружающего мира и учить передавать посредством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пластилинографии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объекты живой и неживой природы.</a:t>
            </a:r>
          </a:p>
          <a:p>
            <a:pPr eaLnBrk="0" hangingPunct="0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мелкую моторику рук, координацию движений рук, глазомер.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умение сотрудничать, самостоятельность  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 занятиям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пластилинографией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свободной деятельности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1142984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sz="3200" b="1" i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571612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нетрадиционная техника использования пластилина на картоне </a:t>
            </a:r>
            <a:endParaRPr lang="ru-RU" sz="3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vnsyyyy.com/images/56bd8bf1350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143248"/>
            <a:ext cx="3714776" cy="266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1071546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Нетрадиционная техника 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имеет два смысловых корня: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«ГРАФИЯ»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создавать, изображать.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«ПЛАСТИЛИН»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материал, при помощи    которого осуществляется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исполнение замысла.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429000"/>
            <a:ext cx="3643338" cy="24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6572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работы в технике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использовать мягкий пластилин;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твёрдый пластилин разогреть перед занятием в ёмкости с горячей водой из-под крана (но не заливать кипятком);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во избежание деформации картины в качестве основы следует использовать плотный картон;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основу с нарисованным предварительно контуром или без него покрыть скотчем или клейкой плёнкой;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устранить ошибку, допущенную в процессе изображения объекта, можно, если нанести его контур под пленкой или специальным маркером;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покрытие пластилиновой картинки бесцветным лаком продлит ее «жизнь»;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на рабочем столе ребёнка обязательно должна быть влажная тканевая салфетка для рук; </a:t>
            </a:r>
          </a:p>
          <a:p>
            <a:pPr>
              <a:buFont typeface="Arial" charset="0"/>
              <a:buChar char="•"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работа с пластилином трудоёмкая, требует усилий, поэтому в процессе её выполнения детям необходим отдых в виде тематических физкультминуток и разминок.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1071547"/>
            <a:ext cx="6500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Методы и приёмы, используемые в работе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пластилином: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показ способов, уточнение приёмов выполнения работы взрослым с подробным объяснением; поэтапный показ или показ с привлечением детей;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использование литературного ряда (стихи, загадки, поговорки, и т.д.); фонограмм;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игровые приёмы;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индивидуальная работа с детьми, совместная деятельность взрослого и ребёнка;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обследование, рассматривание, наблюдение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1142984"/>
            <a:ext cx="6429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Техники и приемы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рисования пластилином на картоне: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1.Примазывание.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2.Скатывание.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3.Надавливание.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4.Размазывание.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5.Лепка из «колбасок».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6.Лепка с использованием природных материалов.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7.Рельефный рисунок с помощью стеки.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8.Отпечатки.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9.Трафаретное рисование.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10.Процарапывание.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11. Цветной пластилин, полученный резанием.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12.Рисование пластилиновой стружкой.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1214422"/>
            <a:ext cx="6500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так что же такое «</a:t>
            </a:r>
            <a:r>
              <a:rPr lang="ru-RU" sz="24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»? </a:t>
            </a:r>
          </a:p>
          <a:p>
            <a:pPr indent="539750" algn="just" eaLnBrk="0" hangingPunct="0"/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это создание плоскостных (рельефных) картин из пластилина, с изображением выпуклых, полу объёмных объектов на горизонтальной поверхности.</a:t>
            </a:r>
          </a:p>
          <a:p>
            <a:pPr indent="539750" algn="just" eaLnBrk="0" hangingPunct="0"/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Освоение детьми нетрадиционной техники «</a:t>
            </a:r>
            <a:r>
              <a:rPr lang="ru-RU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предполагает последовательную реализацию трех этапов: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681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ПЛАСТИЛИНОГРАФИЯ  как средство развития мелкой моторики рук детей младшего дошкольного возраста.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24</cp:revision>
  <dcterms:created xsi:type="dcterms:W3CDTF">2017-01-10T13:10:24Z</dcterms:created>
  <dcterms:modified xsi:type="dcterms:W3CDTF">2019-01-10T14:32:21Z</dcterms:modified>
</cp:coreProperties>
</file>